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9" r:id="rId3"/>
    <p:sldId id="261" r:id="rId4"/>
    <p:sldId id="264" r:id="rId5"/>
    <p:sldId id="265" r:id="rId6"/>
    <p:sldId id="266" r:id="rId7"/>
    <p:sldId id="270" r:id="rId8"/>
    <p:sldId id="271" r:id="rId9"/>
    <p:sldId id="272" r:id="rId10"/>
    <p:sldId id="275" r:id="rId11"/>
    <p:sldId id="280" r:id="rId12"/>
    <p:sldId id="284" r:id="rId13"/>
    <p:sldId id="288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660066"/>
    <a:srgbClr val="008000"/>
    <a:srgbClr val="FF0000"/>
    <a:srgbClr val="FF3399"/>
    <a:srgbClr val="800080"/>
    <a:srgbClr val="D60093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2" autoAdjust="0"/>
    <p:restoredTop sz="94660"/>
  </p:normalViewPr>
  <p:slideViewPr>
    <p:cSldViewPr>
      <p:cViewPr>
        <p:scale>
          <a:sx n="55" d="100"/>
          <a:sy n="55" d="100"/>
        </p:scale>
        <p:origin x="-1800" y="-3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DDF0A9-8B69-469E-BE4B-5FA5266E5A90}" type="datetimeFigureOut">
              <a:rPr lang="ru-RU" smtClean="0"/>
              <a:t>17.02.2019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3EB479-3130-4560-ACE9-4F3FC25DAB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4217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3EB479-3130-4560-ACE9-4F3FC25DAB3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475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B4283E-9EB9-40FE-B7D4-E92221E42EF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61322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8909E9-A4C3-44EA-8534-BCEF804A743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33936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A55FA7-78B7-4B96-846F-856B141C60C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2917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40F163-8631-4794-B53A-AB3DB7EEED9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97892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932B67-8A71-4A5C-B394-DFB82253B99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3127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2523BC-D91E-4805-8389-085EE5CE541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55248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707FB2-106A-410F-9F6A-C99F23F7F87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31689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890BB7-2568-4448-ABDC-05ED6CAD723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57565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135ABB-CC2B-4396-B424-E371269B229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26035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82A54-FF81-45A7-8C62-A39FFD060E5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15362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C61529-19D1-4BA9-8806-7005A25E163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28547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 alt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 alt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DA02884-9518-4895-A75B-4151C737E53C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endParaRPr lang="ru-RU" altLang="ru-RU" sz="440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endParaRPr lang="ru-RU" altLang="ru-RU" sz="3200"/>
          </a:p>
        </p:txBody>
      </p:sp>
      <p:pic>
        <p:nvPicPr>
          <p:cNvPr id="2052" name="Picture 4" descr="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4716016" y="4725144"/>
            <a:ext cx="3420666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altLang="ru-RU" sz="1600" dirty="0" smtClean="0">
                <a:solidFill>
                  <a:srgbClr val="EC32AC"/>
                </a:solidFill>
              </a:rPr>
              <a:t>Разработал  воспитатель   </a:t>
            </a:r>
            <a:endParaRPr lang="ru-RU" altLang="ru-RU" sz="1600" dirty="0">
              <a:solidFill>
                <a:srgbClr val="EC32AC"/>
              </a:solidFill>
            </a:endParaRPr>
          </a:p>
          <a:p>
            <a:r>
              <a:rPr lang="ru-RU" altLang="ru-RU" sz="1600" dirty="0" smtClean="0">
                <a:solidFill>
                  <a:srgbClr val="EC32AC"/>
                </a:solidFill>
              </a:rPr>
              <a:t>Хороших Т.А.</a:t>
            </a:r>
          </a:p>
          <a:p>
            <a:endParaRPr lang="ru-RU" altLang="ru-RU" sz="1600" dirty="0">
              <a:solidFill>
                <a:srgbClr val="EC32AC"/>
              </a:solidFill>
            </a:endParaRPr>
          </a:p>
          <a:p>
            <a:r>
              <a:rPr lang="ru-RU" altLang="ru-RU" sz="1600" dirty="0">
                <a:solidFill>
                  <a:srgbClr val="EC32AC"/>
                </a:solidFill>
              </a:rPr>
              <a:t> </a:t>
            </a:r>
            <a:endParaRPr lang="ru-RU" altLang="ru-RU" sz="2400" dirty="0">
              <a:solidFill>
                <a:srgbClr val="EC32AC"/>
              </a:solidFill>
            </a:endParaRP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925362" y="2077197"/>
            <a:ext cx="705626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3600" b="1" dirty="0">
                <a:solidFill>
                  <a:srgbClr val="FF0000"/>
                </a:solidFill>
              </a:rPr>
              <a:t>Краткосрочный проект </a:t>
            </a:r>
            <a:br>
              <a:rPr lang="ru-RU" altLang="ru-RU" sz="3600" b="1" dirty="0">
                <a:solidFill>
                  <a:srgbClr val="FF0000"/>
                </a:solidFill>
              </a:rPr>
            </a:br>
            <a:r>
              <a:rPr lang="ru-RU" altLang="ru-RU" sz="3600" b="1" dirty="0">
                <a:solidFill>
                  <a:srgbClr val="FF0000"/>
                </a:solidFill>
              </a:rPr>
              <a:t> « Лето в яркие краски одето»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779912" y="6047693"/>
            <a:ext cx="67358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200" dirty="0">
                <a:solidFill>
                  <a:srgbClr val="EC32AC"/>
                </a:solidFill>
              </a:rPr>
              <a:t>2018 </a:t>
            </a:r>
            <a:r>
              <a:rPr lang="ru-RU" altLang="ru-RU" sz="1200" dirty="0" smtClean="0">
                <a:solidFill>
                  <a:srgbClr val="EC32AC"/>
                </a:solidFill>
              </a:rPr>
              <a:t>г</a:t>
            </a:r>
            <a:r>
              <a:rPr lang="ru-RU" altLang="ru-RU" sz="1400" dirty="0" smtClean="0">
                <a:solidFill>
                  <a:srgbClr val="EC32AC"/>
                </a:solidFill>
              </a:rPr>
              <a:t>.</a:t>
            </a:r>
            <a:endParaRPr lang="ru-RU" altLang="ru-RU" sz="1400" dirty="0">
              <a:solidFill>
                <a:srgbClr val="EC32A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endParaRPr lang="ru-RU" altLang="ru-RU" sz="440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endParaRPr lang="ru-RU" altLang="ru-RU" sz="3200"/>
          </a:p>
        </p:txBody>
      </p:sp>
      <p:pic>
        <p:nvPicPr>
          <p:cNvPr id="7172" name="Picture 4" descr="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167519" y="1844824"/>
            <a:ext cx="8353425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altLang="ru-RU" sz="2400" dirty="0"/>
              <a:t>Лето – это маленькая жизнь! Именно в этот период года дети получают максимум впечатлений, удовольствия и радости от общения со сверстниками и новых открытий.</a:t>
            </a:r>
          </a:p>
          <a:p>
            <a:pPr algn="ctr"/>
            <a:r>
              <a:rPr lang="ru-RU" altLang="ru-RU" sz="2400" dirty="0"/>
              <a:t>Лето – особый период в жизни каждого ребенка. От окружающих его взрослых зависит то, как он проведет это время с пользой для здоровья, развития эмоциональных и познавательных процессов.</a:t>
            </a:r>
          </a:p>
          <a:p>
            <a:pPr algn="ctr"/>
            <a:r>
              <a:rPr lang="ru-RU" altLang="ru-RU" sz="2400" dirty="0"/>
              <a:t> Для этого был разработан</a:t>
            </a:r>
          </a:p>
          <a:p>
            <a:pPr algn="ctr"/>
            <a:r>
              <a:rPr lang="ru-RU" altLang="ru-RU" sz="2400" dirty="0"/>
              <a:t>краткосрочный проект под названием «Лето в яркие краски одето!»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endParaRPr lang="ru-RU" altLang="ru-RU" sz="440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endParaRPr lang="ru-RU" altLang="ru-RU" sz="3200"/>
          </a:p>
        </p:txBody>
      </p:sp>
      <p:pic>
        <p:nvPicPr>
          <p:cNvPr id="9220" name="Picture 4" descr="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468313" y="2924175"/>
            <a:ext cx="8207375" cy="344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000"/>
              <a:t>Цель проекта .</a:t>
            </a:r>
          </a:p>
          <a:p>
            <a:r>
              <a:rPr lang="ru-RU" altLang="ru-RU" sz="2000"/>
              <a:t>-  Полностью удовлетворить потребности растущего организма в отдыхе, творческой деятельности и движении.</a:t>
            </a:r>
          </a:p>
          <a:p>
            <a:endParaRPr lang="ru-RU" altLang="ru-RU" sz="2000"/>
          </a:p>
          <a:p>
            <a:r>
              <a:rPr lang="ru-RU" altLang="ru-RU" sz="2000"/>
              <a:t>- Способствовать накоплению у детей представлений об окружающем мире ( о предметном, социальном мире , мире природы).</a:t>
            </a:r>
          </a:p>
          <a:p>
            <a:endParaRPr lang="ru-RU" altLang="ru-RU" sz="2000"/>
          </a:p>
          <a:p>
            <a:r>
              <a:rPr lang="ru-RU" altLang="ru-RU" sz="2000"/>
              <a:t>- Развивать способности детей в различных видах  художественно - эстетической деятельности.</a:t>
            </a:r>
          </a:p>
          <a:p>
            <a:r>
              <a:rPr lang="ru-RU" altLang="ru-RU" sz="2000" u="sng"/>
              <a:t>Срок реализации</a:t>
            </a:r>
            <a:r>
              <a:rPr lang="ru-RU" altLang="ru-RU" sz="2000"/>
              <a:t>:  1 неделя</a:t>
            </a:r>
          </a:p>
        </p:txBody>
      </p:sp>
      <p:pic>
        <p:nvPicPr>
          <p:cNvPr id="1027" name="Picture 3" descr="F:\фото сказка\IMG_20180803_11322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36" b="4008"/>
          <a:stretch/>
        </p:blipFill>
        <p:spPr bwMode="auto">
          <a:xfrm>
            <a:off x="1835696" y="306386"/>
            <a:ext cx="3894178" cy="25630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endParaRPr lang="ru-RU" altLang="ru-RU" sz="440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endParaRPr lang="ru-RU" altLang="ru-RU" sz="3200"/>
          </a:p>
        </p:txBody>
      </p:sp>
      <p:pic>
        <p:nvPicPr>
          <p:cNvPr id="12292" name="Picture 4" descr="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431800" y="836712"/>
            <a:ext cx="8280400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400" dirty="0">
                <a:solidFill>
                  <a:srgbClr val="FF0000"/>
                </a:solidFill>
              </a:rPr>
              <a:t>План реализации.</a:t>
            </a:r>
          </a:p>
          <a:p>
            <a:r>
              <a:rPr lang="ru-RU" altLang="ru-RU" sz="2400" b="1" i="1" u="sng" dirty="0">
                <a:solidFill>
                  <a:schemeClr val="tx2"/>
                </a:solidFill>
              </a:rPr>
              <a:t>Этапы.</a:t>
            </a:r>
          </a:p>
          <a:p>
            <a:r>
              <a:rPr lang="ru-RU" altLang="ru-RU" sz="2400" b="1" i="1" u="sng" dirty="0">
                <a:solidFill>
                  <a:schemeClr val="tx2"/>
                </a:solidFill>
              </a:rPr>
              <a:t>Подготовительный этап </a:t>
            </a:r>
            <a:r>
              <a:rPr lang="ru-RU" altLang="ru-RU" sz="2400" dirty="0"/>
              <a:t>включает в себя:</a:t>
            </a:r>
          </a:p>
          <a:p>
            <a:r>
              <a:rPr lang="ru-RU" altLang="ru-RU" sz="2400" dirty="0"/>
              <a:t>1. Подбор необходимой литературы по теме.</a:t>
            </a:r>
          </a:p>
          <a:p>
            <a:r>
              <a:rPr lang="ru-RU" altLang="ru-RU" sz="2400" dirty="0"/>
              <a:t>2. Подбор двигательных упражнений и подвижных игр.</a:t>
            </a:r>
          </a:p>
          <a:p>
            <a:r>
              <a:rPr lang="ru-RU" altLang="ru-RU" sz="2400" dirty="0"/>
              <a:t>3. </a:t>
            </a:r>
            <a:r>
              <a:rPr lang="ru-RU" altLang="ru-RU" sz="2400" dirty="0" smtClean="0"/>
              <a:t>Разработка </a:t>
            </a:r>
            <a:r>
              <a:rPr lang="ru-RU" altLang="ru-RU" sz="2400" dirty="0"/>
              <a:t>плана проекта.</a:t>
            </a:r>
          </a:p>
          <a:p>
            <a:r>
              <a:rPr lang="ru-RU" altLang="ru-RU" sz="2400" b="1" i="1" u="sng" dirty="0">
                <a:solidFill>
                  <a:schemeClr val="tx2"/>
                </a:solidFill>
              </a:rPr>
              <a:t>Основной этап </a:t>
            </a:r>
            <a:r>
              <a:rPr lang="ru-RU" altLang="ru-RU" sz="2400" dirty="0"/>
              <a:t>реализует недельные темы:</a:t>
            </a:r>
          </a:p>
          <a:p>
            <a:r>
              <a:rPr lang="ru-RU" altLang="ru-RU" sz="2400" dirty="0"/>
              <a:t>«Мастерская опытов»;</a:t>
            </a:r>
          </a:p>
          <a:p>
            <a:r>
              <a:rPr lang="ru-RU" altLang="ru-RU" sz="2400" dirty="0" smtClean="0"/>
              <a:t>«</a:t>
            </a:r>
            <a:r>
              <a:rPr lang="ru-RU" altLang="ru-RU" sz="2400" dirty="0"/>
              <a:t>Я и лето»;</a:t>
            </a:r>
          </a:p>
          <a:p>
            <a:r>
              <a:rPr lang="ru-RU" altLang="ru-RU" sz="2400" dirty="0"/>
              <a:t>«Лето – это красота»;</a:t>
            </a:r>
          </a:p>
          <a:p>
            <a:r>
              <a:rPr lang="ru-RU" altLang="ru-RU" sz="2400" dirty="0"/>
              <a:t>« Лето в яркие краски одето».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endParaRPr lang="ru-RU" altLang="ru-RU" sz="440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endParaRPr lang="ru-RU" altLang="ru-RU" sz="3200"/>
          </a:p>
        </p:txBody>
      </p:sp>
      <p:pic>
        <p:nvPicPr>
          <p:cNvPr id="13316" name="Picture 4" descr="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5" descr="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1908175" y="260350"/>
            <a:ext cx="445147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3200" b="1" dirty="0" smtClean="0">
                <a:solidFill>
                  <a:srgbClr val="00FF00"/>
                </a:solidFill>
              </a:rPr>
              <a:t> </a:t>
            </a:r>
            <a:r>
              <a:rPr lang="ru-RU" altLang="ru-RU" sz="3200" b="1" dirty="0">
                <a:solidFill>
                  <a:srgbClr val="00FF00"/>
                </a:solidFill>
              </a:rPr>
              <a:t>Мастерская опытов.</a:t>
            </a:r>
          </a:p>
        </p:txBody>
      </p:sp>
      <p:pic>
        <p:nvPicPr>
          <p:cNvPr id="2050" name="Picture 2" descr="F:\фото сказка\20180808_10153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018" y="980728"/>
            <a:ext cx="4736526" cy="2664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1" name="Picture 3" descr="F:\фото сказка\20180808_10155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789040"/>
            <a:ext cx="4851591" cy="27290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endParaRPr lang="ru-RU" altLang="ru-RU" sz="440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endParaRPr lang="ru-RU" altLang="ru-RU" sz="3200"/>
          </a:p>
        </p:txBody>
      </p:sp>
      <p:pic>
        <p:nvPicPr>
          <p:cNvPr id="14340" name="Picture 4" descr="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5" descr="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F:\фото сказка\IMG_20180803_11333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3528392" cy="26462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5" name="Picture 3" descr="F:\фото сказка\20180806_11462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7" y="404664"/>
            <a:ext cx="4704523" cy="26462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6" name="Picture 4" descr="F:\фото сказка\20180807_16423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4744" y="3356992"/>
            <a:ext cx="4499992" cy="25312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endParaRPr lang="ru-RU" altLang="ru-RU" sz="440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endParaRPr lang="ru-RU" altLang="ru-RU" sz="3200"/>
          </a:p>
        </p:txBody>
      </p:sp>
      <p:pic>
        <p:nvPicPr>
          <p:cNvPr id="18436" name="Picture 4" descr="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7" name="Picture 5" descr="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250825" y="0"/>
            <a:ext cx="81407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800" b="1" dirty="0" smtClean="0">
                <a:solidFill>
                  <a:srgbClr val="FF0000"/>
                </a:solidFill>
              </a:rPr>
              <a:t>Что </a:t>
            </a:r>
            <a:r>
              <a:rPr lang="ru-RU" altLang="ru-RU" sz="2800" b="1" dirty="0">
                <a:solidFill>
                  <a:srgbClr val="FF0000"/>
                </a:solidFill>
              </a:rPr>
              <a:t>мы знаем об овощах</a:t>
            </a:r>
          </a:p>
        </p:txBody>
      </p:sp>
      <p:sp>
        <p:nvSpPr>
          <p:cNvPr id="18441" name="Rectangle 9"/>
          <p:cNvSpPr>
            <a:spLocks noChangeArrowheads="1"/>
          </p:cNvSpPr>
          <p:nvPr/>
        </p:nvSpPr>
        <p:spPr bwMode="auto">
          <a:xfrm>
            <a:off x="611560" y="6043702"/>
            <a:ext cx="34448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b="1" dirty="0">
                <a:solidFill>
                  <a:srgbClr val="FF0000"/>
                </a:solidFill>
              </a:rPr>
              <a:t> </a:t>
            </a:r>
            <a:r>
              <a:rPr lang="ru-RU" altLang="ru-RU" sz="2000" b="1" dirty="0">
                <a:solidFill>
                  <a:srgbClr val="008000"/>
                </a:solidFill>
              </a:rPr>
              <a:t>Лепка «Веселый огород»</a:t>
            </a:r>
          </a:p>
        </p:txBody>
      </p:sp>
      <p:pic>
        <p:nvPicPr>
          <p:cNvPr id="3074" name="Picture 2" descr="F:\фото сказка\IMG_20180807_10123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082" y="753424"/>
            <a:ext cx="6774185" cy="50806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endParaRPr lang="ru-RU" altLang="ru-RU" sz="440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endParaRPr lang="ru-RU" altLang="ru-RU" sz="3200"/>
          </a:p>
        </p:txBody>
      </p:sp>
      <p:pic>
        <p:nvPicPr>
          <p:cNvPr id="19460" name="Picture 4" descr="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1" name="Picture 5" descr="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F:\фото сказка\20180808_10370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0" t="10142" r="7393" b="15552"/>
          <a:stretch/>
        </p:blipFill>
        <p:spPr bwMode="auto">
          <a:xfrm>
            <a:off x="251520" y="187540"/>
            <a:ext cx="6061526" cy="28814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" name="Picture 4" descr="F:\фото сказка\20180808_10420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3" t="12424" r="20152"/>
          <a:stretch/>
        </p:blipFill>
        <p:spPr bwMode="auto">
          <a:xfrm>
            <a:off x="3779912" y="3573016"/>
            <a:ext cx="4622189" cy="31373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616388" y="4092860"/>
            <a:ext cx="287549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altLang="ru-RU" dirty="0">
                <a:solidFill>
                  <a:srgbClr val="FF0000"/>
                </a:solidFill>
              </a:rPr>
              <a:t> </a:t>
            </a:r>
            <a:r>
              <a:rPr lang="ru-RU" alt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Подвижные </a:t>
            </a:r>
          </a:p>
          <a:p>
            <a:pPr algn="ctr"/>
            <a:r>
              <a:rPr lang="ru-RU" alt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игры</a:t>
            </a:r>
            <a:endParaRPr lang="ru-RU" altLang="ru-RU" sz="3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endParaRPr lang="ru-RU" altLang="ru-RU" sz="440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endParaRPr lang="ru-RU" altLang="ru-RU" sz="3200"/>
          </a:p>
        </p:txBody>
      </p:sp>
      <p:pic>
        <p:nvPicPr>
          <p:cNvPr id="20484" name="Picture 4" descr="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5" name="Picture 5" descr="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фото сказка\20180808_1038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5984" y="3717032"/>
            <a:ext cx="4692031" cy="26392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9" name="Picture 5" descr="F:\фото сказка\20180808_10474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46" b="19632"/>
          <a:stretch/>
        </p:blipFill>
        <p:spPr bwMode="auto">
          <a:xfrm>
            <a:off x="1546341" y="398480"/>
            <a:ext cx="5592458" cy="29585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  <p:pic>
        <p:nvPicPr>
          <p:cNvPr id="26628" name="Picture 4" descr="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611188" y="115888"/>
            <a:ext cx="491966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3200" dirty="0"/>
              <a:t> </a:t>
            </a:r>
            <a:r>
              <a:rPr lang="ru-RU" altLang="ru-RU" sz="3200" b="1" dirty="0" smtClean="0">
                <a:solidFill>
                  <a:srgbClr val="00FF00"/>
                </a:solidFill>
              </a:rPr>
              <a:t>« </a:t>
            </a:r>
            <a:r>
              <a:rPr lang="ru-RU" altLang="ru-RU" sz="3200" b="1" dirty="0">
                <a:solidFill>
                  <a:srgbClr val="00FF00"/>
                </a:solidFill>
              </a:rPr>
              <a:t>Я и лето»</a:t>
            </a:r>
          </a:p>
        </p:txBody>
      </p:sp>
      <p:pic>
        <p:nvPicPr>
          <p:cNvPr id="2050" name="Picture 2" descr="F:\фото сказка\20180810_11205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6" r="10507"/>
          <a:stretch/>
        </p:blipFill>
        <p:spPr bwMode="auto">
          <a:xfrm>
            <a:off x="340231" y="908720"/>
            <a:ext cx="4231769" cy="30243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1" name="Picture 3" descr="F:\фото сказка\20180810_11234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019" y="3284984"/>
            <a:ext cx="5340085" cy="30037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  <p:pic>
        <p:nvPicPr>
          <p:cNvPr id="31748" name="Picture 4" descr="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5219700" y="5011738"/>
            <a:ext cx="34401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400" b="1">
                <a:solidFill>
                  <a:srgbClr val="5D0DA5"/>
                </a:solidFill>
              </a:rPr>
              <a:t>Рисовали насекомых</a:t>
            </a:r>
          </a:p>
        </p:txBody>
      </p:sp>
      <p:pic>
        <p:nvPicPr>
          <p:cNvPr id="1026" name="Picture 2" descr="F:\фото сказка\IMG_20180815_09505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6264696" cy="46985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  <p:pic>
        <p:nvPicPr>
          <p:cNvPr id="35844" name="Picture 4" descr="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846" name="Rectangle 6"/>
          <p:cNvSpPr>
            <a:spLocks noChangeArrowheads="1"/>
          </p:cNvSpPr>
          <p:nvPr/>
        </p:nvSpPr>
        <p:spPr bwMode="auto">
          <a:xfrm rot="10800000" flipV="1">
            <a:off x="536575" y="1196975"/>
            <a:ext cx="8286750" cy="447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400" b="1" i="1">
                <a:solidFill>
                  <a:srgbClr val="00FF00"/>
                </a:solidFill>
              </a:rPr>
              <a:t> </a:t>
            </a:r>
            <a:r>
              <a:rPr lang="ru-RU" altLang="ru-RU" sz="2400" b="1" i="1"/>
              <a:t>                                                    </a:t>
            </a:r>
            <a:r>
              <a:rPr lang="ru-RU" altLang="ru-RU" sz="2400" b="1" i="1">
                <a:solidFill>
                  <a:srgbClr val="00FF00"/>
                </a:solidFill>
              </a:rPr>
              <a:t>     </a:t>
            </a:r>
            <a:r>
              <a:rPr lang="ru-RU" altLang="ru-RU" sz="2400" b="1" i="1">
                <a:solidFill>
                  <a:srgbClr val="800080"/>
                </a:solidFill>
              </a:rPr>
              <a:t>Вывод.</a:t>
            </a:r>
          </a:p>
          <a:p>
            <a:r>
              <a:rPr lang="ru-RU" altLang="ru-RU" sz="2400" b="1" i="1"/>
              <a:t>Метод проекта оказался очень эффективен и актуален на сегодняшний день.</a:t>
            </a:r>
          </a:p>
          <a:p>
            <a:r>
              <a:rPr lang="ru-RU" altLang="ru-RU" sz="2400" b="1" i="1"/>
              <a:t> Он дает возможность ребенку экспериментировать, систематизировать полученные знания, развивает творческие способности и коммуникативные навыки, которые позволят ребенку в дальнейшем адаптироваться к школьному обучению, что является одной из главных задач федеральных государственных общеобразовательных стандартов.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  <p:pic>
        <p:nvPicPr>
          <p:cNvPr id="39940" name="Picture 4" descr="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42" name="Picture 6" descr="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-131763"/>
            <a:ext cx="9737726" cy="7535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4284663" y="1700213"/>
            <a:ext cx="470058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3200" b="1">
                <a:solidFill>
                  <a:srgbClr val="FF0000"/>
                </a:solidFill>
              </a:rPr>
              <a:t>Спасибо за 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1124</TotalTime>
  <Words>217</Words>
  <Application>Microsoft Office PowerPoint</Application>
  <PresentationFormat>Экран (4:3)</PresentationFormat>
  <Paragraphs>40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Хороших Т.А.</dc:creator>
  <cp:lastModifiedBy>xor</cp:lastModifiedBy>
  <cp:revision>21</cp:revision>
  <dcterms:created xsi:type="dcterms:W3CDTF">2016-08-07T13:48:57Z</dcterms:created>
  <dcterms:modified xsi:type="dcterms:W3CDTF">2019-02-17T07:05:31Z</dcterms:modified>
</cp:coreProperties>
</file>